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5" r:id="rId5"/>
    <p:sldId id="277" r:id="rId6"/>
    <p:sldId id="276" r:id="rId7"/>
    <p:sldId id="272" r:id="rId8"/>
    <p:sldId id="257" r:id="rId9"/>
    <p:sldId id="271" r:id="rId10"/>
    <p:sldId id="284" r:id="rId11"/>
    <p:sldId id="280" r:id="rId12"/>
    <p:sldId id="279" r:id="rId13"/>
    <p:sldId id="283" r:id="rId14"/>
    <p:sldId id="274" r:id="rId15"/>
    <p:sldId id="278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07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31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2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5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679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84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314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04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57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32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E896-E702-447F-8686-809A899A0966}" type="datetimeFigureOut">
              <a:rPr lang="en-IE" smtClean="0"/>
              <a:t>19/03/2013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BC91-7307-454F-8C52-E78BC7D7DC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1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IE" sz="6000" b="1" dirty="0" smtClean="0"/>
              <a:t>Maps and Photographs</a:t>
            </a:r>
            <a:endParaRPr lang="en-IE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7" y="4509120"/>
            <a:ext cx="3600401" cy="1008112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IE" sz="6600" b="1" dirty="0" smtClean="0">
                <a:solidFill>
                  <a:schemeClr val="tx2">
                    <a:lumMod val="50000"/>
                  </a:schemeClr>
                </a:solidFill>
              </a:rPr>
              <a:t>Revision</a:t>
            </a:r>
            <a:endParaRPr lang="en-IE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5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Common topics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21" y="2705725"/>
            <a:ext cx="8712968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IE" sz="8800" dirty="0" smtClean="0"/>
              <a:t>Sketch maps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248516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6" y="692696"/>
            <a:ext cx="886285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3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80728"/>
            <a:ext cx="849694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36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6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9831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65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8777" y="2967335"/>
            <a:ext cx="6946453" cy="92333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3500000" scaled="0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Maps and photographs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91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878497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09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2156551"/>
            <a:ext cx="89037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98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890222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46" y="2828835"/>
            <a:ext cx="90549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Ordnance survey maps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6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" y="188640"/>
            <a:ext cx="8850723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" y="4581128"/>
            <a:ext cx="8850723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8940995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23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8641"/>
            <a:ext cx="7254453" cy="367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878497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73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86539"/>
            <a:ext cx="6451546" cy="6654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25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Common topics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IE" sz="8800" dirty="0" smtClean="0"/>
              <a:t>Grid references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IE" sz="8800" dirty="0" smtClean="0"/>
              <a:t>Sketch maps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val="385286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784086" cy="179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8784086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06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5082" y="2967335"/>
            <a:ext cx="7013843" cy="110799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Aerial Photographs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05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Maps and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Photographs</dc:title>
  <dc:creator>Valerie Redmond</dc:creator>
  <cp:lastModifiedBy>Valerie Redmond</cp:lastModifiedBy>
  <cp:revision>3</cp:revision>
  <dcterms:created xsi:type="dcterms:W3CDTF">2013-03-19T20:14:40Z</dcterms:created>
  <dcterms:modified xsi:type="dcterms:W3CDTF">2013-03-19T20:37:54Z</dcterms:modified>
</cp:coreProperties>
</file>