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D1E6679-F42C-44FC-B1A7-AEEFD6A3901A}" type="datetimeFigureOut">
              <a:rPr lang="en-IE" smtClean="0"/>
              <a:t>12/11/2012</a:t>
            </a:fld>
            <a:endParaRPr lang="en-I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I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4EBE534-D89D-45F6-ADDA-C43306D56D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6679-F42C-44FC-B1A7-AEEFD6A3901A}" type="datetimeFigureOut">
              <a:rPr lang="en-IE" smtClean="0"/>
              <a:t>12/11/2012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E534-D89D-45F6-ADDA-C43306D56D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6679-F42C-44FC-B1A7-AEEFD6A3901A}" type="datetimeFigureOut">
              <a:rPr lang="en-IE" smtClean="0"/>
              <a:t>12/11/2012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E534-D89D-45F6-ADDA-C43306D56D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D1E6679-F42C-44FC-B1A7-AEEFD6A3901A}" type="datetimeFigureOut">
              <a:rPr lang="en-IE" smtClean="0"/>
              <a:t>12/11/2012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E534-D89D-45F6-ADDA-C43306D56D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D1E6679-F42C-44FC-B1A7-AEEFD6A3901A}" type="datetimeFigureOut">
              <a:rPr lang="en-IE" smtClean="0"/>
              <a:t>12/11/2012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4EBE534-D89D-45F6-ADDA-C43306D56D4C}" type="slidenum">
              <a:rPr lang="en-IE" smtClean="0"/>
              <a:t>‹#›</a:t>
            </a:fld>
            <a:endParaRPr lang="en-IE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D1E6679-F42C-44FC-B1A7-AEEFD6A3901A}" type="datetimeFigureOut">
              <a:rPr lang="en-IE" smtClean="0"/>
              <a:t>12/11/2012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4EBE534-D89D-45F6-ADDA-C43306D56D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D1E6679-F42C-44FC-B1A7-AEEFD6A3901A}" type="datetimeFigureOut">
              <a:rPr lang="en-IE" smtClean="0"/>
              <a:t>12/11/2012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4EBE534-D89D-45F6-ADDA-C43306D56D4C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6679-F42C-44FC-B1A7-AEEFD6A3901A}" type="datetimeFigureOut">
              <a:rPr lang="en-IE" smtClean="0"/>
              <a:t>12/11/2012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E534-D89D-45F6-ADDA-C43306D56D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D1E6679-F42C-44FC-B1A7-AEEFD6A3901A}" type="datetimeFigureOut">
              <a:rPr lang="en-IE" smtClean="0"/>
              <a:t>12/11/2012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4EBE534-D89D-45F6-ADDA-C43306D56D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D1E6679-F42C-44FC-B1A7-AEEFD6A3901A}" type="datetimeFigureOut">
              <a:rPr lang="en-IE" smtClean="0"/>
              <a:t>12/11/2012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4EBE534-D89D-45F6-ADDA-C43306D56D4C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D1E6679-F42C-44FC-B1A7-AEEFD6A3901A}" type="datetimeFigureOut">
              <a:rPr lang="en-IE" smtClean="0"/>
              <a:t>12/11/2012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4EBE534-D89D-45F6-ADDA-C43306D56D4C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D1E6679-F42C-44FC-B1A7-AEEFD6A3901A}" type="datetimeFigureOut">
              <a:rPr lang="en-IE" smtClean="0"/>
              <a:t>12/11/2012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I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4EBE534-D89D-45F6-ADDA-C43306D56D4C}" type="slidenum">
              <a:rPr lang="en-IE" smtClean="0"/>
              <a:t>‹#›</a:t>
            </a:fld>
            <a:endParaRPr lang="en-I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7" Type="http://schemas.openxmlformats.org/officeDocument/2006/relationships/image" Target="../media/image8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tm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Relationship Id="rId9" Type="http://schemas.openxmlformats.org/officeDocument/2006/relationships/image" Target="../media/image16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13" Type="http://schemas.openxmlformats.org/officeDocument/2006/relationships/image" Target="../media/image28.tmp"/><Relationship Id="rId3" Type="http://schemas.openxmlformats.org/officeDocument/2006/relationships/image" Target="../media/image18.tmp"/><Relationship Id="rId7" Type="http://schemas.openxmlformats.org/officeDocument/2006/relationships/image" Target="../media/image22.tmp"/><Relationship Id="rId12" Type="http://schemas.openxmlformats.org/officeDocument/2006/relationships/image" Target="../media/image27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tmp"/><Relationship Id="rId11" Type="http://schemas.openxmlformats.org/officeDocument/2006/relationships/image" Target="../media/image26.tmp"/><Relationship Id="rId5" Type="http://schemas.openxmlformats.org/officeDocument/2006/relationships/image" Target="../media/image20.tmp"/><Relationship Id="rId10" Type="http://schemas.openxmlformats.org/officeDocument/2006/relationships/image" Target="../media/image25.png"/><Relationship Id="rId4" Type="http://schemas.openxmlformats.org/officeDocument/2006/relationships/image" Target="../media/image19.tmp"/><Relationship Id="rId9" Type="http://schemas.openxmlformats.org/officeDocument/2006/relationships/image" Target="../media/image24.tmp"/><Relationship Id="rId14" Type="http://schemas.openxmlformats.org/officeDocument/2006/relationships/image" Target="../media/image2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Disagreements about industry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Chapter 61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514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13284"/>
            <a:ext cx="8064896" cy="209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2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4624"/>
            <a:ext cx="6019520" cy="433448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83" y="44624"/>
            <a:ext cx="2915815" cy="25133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4581128"/>
            <a:ext cx="601952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885691"/>
            <a:ext cx="5371448" cy="45756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3278"/>
            <a:ext cx="2905132" cy="213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4" y="5028442"/>
            <a:ext cx="2915816" cy="182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6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6632"/>
            <a:ext cx="3496163" cy="193384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9512" y="3629946"/>
            <a:ext cx="3406969" cy="2057833"/>
            <a:chOff x="179512" y="3182208"/>
            <a:chExt cx="3406969" cy="2057833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3372880"/>
              <a:ext cx="1190791" cy="1867161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2530" y="3182208"/>
              <a:ext cx="2333951" cy="1028844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79512" y="116632"/>
            <a:ext cx="4479988" cy="3528392"/>
            <a:chOff x="179512" y="116632"/>
            <a:chExt cx="4479988" cy="3528392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16632"/>
              <a:ext cx="4479988" cy="3528392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3182208"/>
              <a:ext cx="571580" cy="447738"/>
            </a:xfrm>
            <a:prstGeom prst="rect">
              <a:avLst/>
            </a:prstGeom>
          </p:spPr>
        </p:pic>
      </p:grp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05" y="3874779"/>
            <a:ext cx="2562583" cy="292458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641324" y="3717032"/>
            <a:ext cx="2756193" cy="3140969"/>
            <a:chOff x="3641324" y="3717032"/>
            <a:chExt cx="2756193" cy="3140969"/>
          </a:xfrm>
        </p:grpSpPr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1324" y="3717032"/>
              <a:ext cx="2756193" cy="1219406"/>
            </a:xfrm>
            <a:prstGeom prst="rect">
              <a:avLst/>
            </a:prstGeom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1324" y="4903781"/>
              <a:ext cx="1165158" cy="1954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664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7504" y="188640"/>
            <a:ext cx="2534004" cy="2597332"/>
            <a:chOff x="107504" y="188640"/>
            <a:chExt cx="2534004" cy="2597332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88640"/>
              <a:ext cx="2534004" cy="1343213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499917"/>
              <a:ext cx="809738" cy="128605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15816" y="188640"/>
            <a:ext cx="2438741" cy="3124637"/>
            <a:chOff x="2915816" y="188640"/>
            <a:chExt cx="2438741" cy="3124637"/>
          </a:xfrm>
        </p:grpSpPr>
        <p:grpSp>
          <p:nvGrpSpPr>
            <p:cNvPr id="8" name="Group 7"/>
            <p:cNvGrpSpPr/>
            <p:nvPr/>
          </p:nvGrpSpPr>
          <p:grpSpPr>
            <a:xfrm>
              <a:off x="2915816" y="188640"/>
              <a:ext cx="2438741" cy="3124637"/>
              <a:chOff x="6674292" y="188640"/>
              <a:chExt cx="2438741" cy="3124637"/>
            </a:xfrm>
          </p:grpSpPr>
          <p:pic>
            <p:nvPicPr>
              <p:cNvPr id="5" name="Picture 4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4292" y="188640"/>
                <a:ext cx="2438741" cy="1724266"/>
              </a:xfrm>
              <a:prstGeom prst="rect">
                <a:avLst/>
              </a:prstGeom>
            </p:spPr>
          </p:pic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6336" y="1912906"/>
                <a:ext cx="1162212" cy="1400371"/>
              </a:xfrm>
              <a:prstGeom prst="rect">
                <a:avLst/>
              </a:prstGeom>
            </p:spPr>
          </p:pic>
        </p:grpSp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188640"/>
              <a:ext cx="345980" cy="28803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012160" y="4005064"/>
            <a:ext cx="3048426" cy="2791215"/>
            <a:chOff x="6012160" y="4005064"/>
            <a:chExt cx="3048426" cy="2791215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4005064"/>
              <a:ext cx="3048426" cy="2791215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408" y="5400671"/>
              <a:ext cx="816178" cy="1395607"/>
            </a:xfrm>
            <a:prstGeom prst="rect">
              <a:avLst/>
            </a:prstGeom>
          </p:spPr>
        </p:pic>
      </p:grp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15950"/>
            <a:ext cx="333422" cy="2857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472" y="5093150"/>
            <a:ext cx="240114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05064"/>
            <a:ext cx="3391374" cy="2760441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56" y="174351"/>
            <a:ext cx="2181530" cy="271500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779912" y="4015950"/>
            <a:ext cx="2057687" cy="2749555"/>
            <a:chOff x="3779912" y="4015950"/>
            <a:chExt cx="2057687" cy="2749555"/>
          </a:xfrm>
        </p:grpSpPr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4015950"/>
              <a:ext cx="2057687" cy="2749555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5238526"/>
              <a:ext cx="295316" cy="859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93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271638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4" y="3284984"/>
            <a:ext cx="9144000" cy="345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5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4777" y="116632"/>
            <a:ext cx="49055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Chapter summary: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02034"/>
            <a:ext cx="85689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 smtClean="0"/>
          </a:p>
          <a:p>
            <a:r>
              <a:rPr lang="en-IE" dirty="0" smtClean="0">
                <a:solidFill>
                  <a:srgbClr val="FFFF00"/>
                </a:solidFill>
              </a:rPr>
              <a:t>61: Disagreements about industry</a:t>
            </a:r>
          </a:p>
          <a:p>
            <a:endParaRPr lang="en-IE" dirty="0"/>
          </a:p>
          <a:p>
            <a:r>
              <a:rPr lang="en-IE" sz="2400" dirty="0" smtClean="0"/>
              <a:t>A Belgian based company called </a:t>
            </a:r>
            <a:r>
              <a:rPr lang="en-IE" sz="2400" dirty="0" err="1" smtClean="0"/>
              <a:t>Indaver</a:t>
            </a:r>
            <a:r>
              <a:rPr lang="en-IE" sz="2400" dirty="0" smtClean="0"/>
              <a:t> wants to build a waste disposal factory</a:t>
            </a:r>
          </a:p>
          <a:p>
            <a:endParaRPr lang="en-IE" sz="2400" dirty="0"/>
          </a:p>
          <a:p>
            <a:r>
              <a:rPr lang="en-IE" sz="2400" dirty="0" smtClean="0"/>
              <a:t>This type of factory is called an incinerator.</a:t>
            </a:r>
          </a:p>
          <a:p>
            <a:endParaRPr lang="en-IE" sz="2400" dirty="0"/>
          </a:p>
          <a:p>
            <a:r>
              <a:rPr lang="en-IE" sz="2400" dirty="0" smtClean="0"/>
              <a:t>The incinerator factory would be in </a:t>
            </a:r>
            <a:r>
              <a:rPr lang="en-IE" sz="2400" dirty="0" err="1" smtClean="0"/>
              <a:t>Ringaskiddy</a:t>
            </a:r>
            <a:r>
              <a:rPr lang="en-IE" sz="2400" dirty="0" smtClean="0"/>
              <a:t> in Cork.</a:t>
            </a:r>
          </a:p>
          <a:p>
            <a:endParaRPr lang="en-IE" sz="2400" dirty="0"/>
          </a:p>
          <a:p>
            <a:r>
              <a:rPr lang="en-IE" sz="2400" b="1" u="sng" dirty="0" smtClean="0"/>
              <a:t>Positive points:</a:t>
            </a:r>
          </a:p>
          <a:p>
            <a:r>
              <a:rPr lang="en-IE" sz="2400" dirty="0" smtClean="0"/>
              <a:t>Employment, reducing rubbish in land, electricity supply</a:t>
            </a:r>
          </a:p>
          <a:p>
            <a:r>
              <a:rPr lang="en-IE" sz="2400" b="1" u="sng" dirty="0" smtClean="0"/>
              <a:t>Negative points:</a:t>
            </a:r>
          </a:p>
          <a:p>
            <a:r>
              <a:rPr lang="en-IE" sz="2400" dirty="0" smtClean="0"/>
              <a:t>Dangerous trucks on roads, dioxins released into air, health concerns.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0825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440</TotalTime>
  <Words>73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Verve</vt:lpstr>
      <vt:lpstr>Disagreements about industry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Disagreements about industry</dc:title>
  <dc:creator>CR Teacher</dc:creator>
  <cp:lastModifiedBy>CR Teacher</cp:lastModifiedBy>
  <cp:revision>8</cp:revision>
  <dcterms:created xsi:type="dcterms:W3CDTF">2012-11-08T11:02:52Z</dcterms:created>
  <dcterms:modified xsi:type="dcterms:W3CDTF">2012-11-12T15:36:41Z</dcterms:modified>
</cp:coreProperties>
</file>