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9" r:id="rId5"/>
    <p:sldId id="260" r:id="rId6"/>
    <p:sldId id="262" r:id="rId7"/>
    <p:sldId id="258" r:id="rId8"/>
    <p:sldId id="263" r:id="rId9"/>
    <p:sldId id="264" r:id="rId10"/>
    <p:sldId id="266" r:id="rId11"/>
    <p:sldId id="261" r:id="rId12"/>
    <p:sldId id="267" r:id="rId13"/>
    <p:sldId id="265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003"/>
    <a:srgbClr val="62139E"/>
    <a:srgbClr val="219797"/>
    <a:srgbClr val="E3CD74"/>
    <a:srgbClr val="EEB42D"/>
    <a:srgbClr val="EED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649" autoAdjust="0"/>
  </p:normalViewPr>
  <p:slideViewPr>
    <p:cSldViewPr>
      <p:cViewPr>
        <p:scale>
          <a:sx n="67" d="100"/>
          <a:sy n="67" d="100"/>
        </p:scale>
        <p:origin x="-2070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3962400"/>
            <a:ext cx="5638800" cy="1295400"/>
          </a:xfr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486400"/>
            <a:ext cx="5638800" cy="6096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03EC29-F2E5-4441-8BDD-D80FEDEFD8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3B439-3BB0-4D13-AAD4-1024A037FA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90488"/>
            <a:ext cx="203835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596265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7B1A3-7519-4DF8-A9FE-2240E5E781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C71DC-4603-4975-9919-257C80B340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40BFC-E67A-4E1F-A86D-9F2791950A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00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E58C3-C715-424B-BA16-1F506FFAB7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54EC7-2E8D-4CFD-AC44-D22AE7EBEA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9F451-177A-4656-972D-EB75D2396E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9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8B014-C3EA-43AB-BD4D-A0D3E54D21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1A39D-BDCA-4568-BA7E-CA31F1A86B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9C926-4C76-47B5-91C6-654DCDCAA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90800" y="90488"/>
            <a:ext cx="6019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153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194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255C602B-E34D-4A78-9164-7D7C55D8E5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hyperlink" Target="http://www.google.ie/imgres?um=1&amp;hl=en&amp;sa=N&amp;biw=1366&amp;bih=651&amp;tbm=isch&amp;tbnid=NSgJdM7XnRpukM:&amp;imgrefurl=http://www.globalwarmingimages.net/gallery/index/module/search/pId/104/keyword/peat%20mining/phrase/1&amp;imgurl=http://www.globalwarmingimages.net/gallery/gallery/peat_bog/gallery_IMG_3101_peat%20extraction.jpg&amp;w=200&amp;h=133&amp;ei=crJDULX_J8HJhAeM-4HABQ&amp;zoom=1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m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mp"/><Relationship Id="rId3" Type="http://schemas.openxmlformats.org/officeDocument/2006/relationships/image" Target="../media/image31.tmp"/><Relationship Id="rId7" Type="http://schemas.openxmlformats.org/officeDocument/2006/relationships/image" Target="../media/image35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Using our peat bogs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52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241176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0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tting Turf in Galw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04664"/>
            <a:ext cx="7848872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602543" cy="306896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97" y="0"/>
            <a:ext cx="2655204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" y="4725145"/>
            <a:ext cx="3329379" cy="21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58" y="4712272"/>
            <a:ext cx="3465889" cy="213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44" y="3174148"/>
            <a:ext cx="2241029" cy="153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2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" y="1124744"/>
            <a:ext cx="4877481" cy="573325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/>
          <a:stretch/>
        </p:blipFill>
        <p:spPr>
          <a:xfrm>
            <a:off x="4818080" y="0"/>
            <a:ext cx="4305927" cy="68580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18080" cy="11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7" y="0"/>
            <a:ext cx="4506838" cy="465313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1137814"/>
            <a:ext cx="4637707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/>
          <a:stretch/>
        </p:blipFill>
        <p:spPr>
          <a:xfrm>
            <a:off x="1141" y="0"/>
            <a:ext cx="9144000" cy="436510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392513"/>
            <a:ext cx="2690077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4" y="11435"/>
            <a:ext cx="819260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7784" y="52685"/>
            <a:ext cx="6167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Chapter summary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340768"/>
            <a:ext cx="8856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What are extractive industries?</a:t>
            </a:r>
          </a:p>
          <a:p>
            <a:r>
              <a:rPr lang="en-IE" sz="3600" dirty="0" smtClean="0"/>
              <a:t>An example of an extractive industry?</a:t>
            </a:r>
          </a:p>
          <a:p>
            <a:r>
              <a:rPr lang="en-IE" sz="3600" dirty="0" smtClean="0"/>
              <a:t>Describe/example of raised bog</a:t>
            </a:r>
          </a:p>
          <a:p>
            <a:r>
              <a:rPr lang="en-IE" sz="3600" dirty="0" smtClean="0"/>
              <a:t>Describe/example of blanket bog</a:t>
            </a:r>
          </a:p>
          <a:p>
            <a:r>
              <a:rPr lang="en-IE" sz="3600" dirty="0" smtClean="0"/>
              <a:t>List of machines used in peat extraction (and their jobs)</a:t>
            </a:r>
          </a:p>
          <a:p>
            <a:r>
              <a:rPr lang="en-IE" sz="3600" dirty="0" smtClean="0"/>
              <a:t>Details about </a:t>
            </a:r>
            <a:r>
              <a:rPr lang="en-IE" sz="3600" dirty="0" err="1" smtClean="0"/>
              <a:t>Bord</a:t>
            </a:r>
            <a:r>
              <a:rPr lang="en-IE" sz="3600" dirty="0" smtClean="0"/>
              <a:t> Na Mona</a:t>
            </a:r>
          </a:p>
          <a:p>
            <a:r>
              <a:rPr lang="en-IE" sz="3600" dirty="0" smtClean="0"/>
              <a:t>What are the </a:t>
            </a:r>
            <a:r>
              <a:rPr lang="en-IE" sz="3600" smtClean="0"/>
              <a:t>three main u</a:t>
            </a:r>
            <a:r>
              <a:rPr lang="en-IE" sz="3600" smtClean="0"/>
              <a:t>ses </a:t>
            </a:r>
            <a:r>
              <a:rPr lang="en-IE" sz="3600" smtClean="0"/>
              <a:t>of </a:t>
            </a:r>
            <a:r>
              <a:rPr lang="en-IE" sz="3600" smtClean="0"/>
              <a:t>peat?</a:t>
            </a:r>
            <a:endParaRPr lang="en-IE" sz="3600" dirty="0" smtClean="0"/>
          </a:p>
          <a:p>
            <a:r>
              <a:rPr lang="en-IE" sz="3600" dirty="0" smtClean="0"/>
              <a:t>What is the future of our peat bogs?</a:t>
            </a:r>
            <a:endParaRPr lang="en-IE" sz="3600" dirty="0"/>
          </a:p>
        </p:txBody>
      </p:sp>
      <p:sp>
        <p:nvSpPr>
          <p:cNvPr id="4" name="Rectangle 3"/>
          <p:cNvSpPr/>
          <p:nvPr/>
        </p:nvSpPr>
        <p:spPr>
          <a:xfrm>
            <a:off x="123503" y="252740"/>
            <a:ext cx="21082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Chapter 52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5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340768"/>
            <a:ext cx="87849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/>
              <a:t>Extractive industries = industries which take </a:t>
            </a:r>
            <a:r>
              <a:rPr lang="en-IE" sz="3200" b="1" dirty="0" smtClean="0">
                <a:solidFill>
                  <a:srgbClr val="FF0000"/>
                </a:solidFill>
              </a:rPr>
              <a:t>Non-renewable resources </a:t>
            </a:r>
            <a:r>
              <a:rPr lang="en-IE" sz="3200" dirty="0" smtClean="0"/>
              <a:t>from the earth.</a:t>
            </a:r>
          </a:p>
          <a:p>
            <a:endParaRPr lang="en-IE" sz="3200" dirty="0"/>
          </a:p>
          <a:p>
            <a:r>
              <a:rPr lang="en-IE" sz="3200" dirty="0" smtClean="0"/>
              <a:t>The peat industry is an extractive industry.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287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402870"/>
            <a:ext cx="3011040" cy="17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05" y="3402870"/>
            <a:ext cx="2466975" cy="17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3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8" y="0"/>
            <a:ext cx="5483922" cy="6858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362863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8876"/>
            <a:ext cx="6660232" cy="680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tting Pea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7548331" cy="56612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0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1143000"/>
            <a:ext cx="1524000" cy="114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2284528"/>
            <a:ext cx="1521147" cy="257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30" y="4864878"/>
            <a:ext cx="1540801" cy="121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0286" y="5805264"/>
            <a:ext cx="5872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Hand cutting turf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88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88" y="1484785"/>
            <a:ext cx="2258514" cy="168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36" y="3140968"/>
            <a:ext cx="220883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87" y="3161928"/>
            <a:ext cx="225851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https://encrypted-tbn1.google.com/images?q=tbn:ANd9GcS8fib3DCU5ovdUje22UFKI3ZB2WSJdoZ_eJVMDlSIdB3bheu4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5"/>
            <a:ext cx="2173826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36" y="1"/>
            <a:ext cx="2779713" cy="114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30207" cy="191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61928"/>
            <a:ext cx="2221837" cy="177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12" y="1484785"/>
            <a:ext cx="2206434" cy="167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3140968"/>
            <a:ext cx="2181943" cy="182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45" y="1484785"/>
            <a:ext cx="2193455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01484" y="187053"/>
            <a:ext cx="6365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From bog to home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14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/>
          <a:stretch/>
        </p:blipFill>
        <p:spPr>
          <a:xfrm>
            <a:off x="-5135" y="0"/>
            <a:ext cx="3497320" cy="2204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527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Ditcher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2" r="11176" b="6136"/>
          <a:stretch/>
        </p:blipFill>
        <p:spPr bwMode="auto">
          <a:xfrm>
            <a:off x="5652120" y="0"/>
            <a:ext cx="349188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15505" y="1412776"/>
            <a:ext cx="2228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Grader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5" y="4293096"/>
            <a:ext cx="3497320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93" y="4293096"/>
            <a:ext cx="18085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Ridger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80937"/>
            <a:ext cx="3491880" cy="277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56579" y="6205939"/>
            <a:ext cx="1774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Harrow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01" y="2204864"/>
            <a:ext cx="5805286" cy="20882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3968" y="2204864"/>
            <a:ext cx="2441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Harvester 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33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3024" cy="22599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28599"/>
            <a:ext cx="5440743" cy="171642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319971" cy="158417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78" y="4797152"/>
            <a:ext cx="3535350" cy="2062845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 bwMode="auto">
          <a:xfrm rot="16200000" flipH="1">
            <a:off x="4505863" y="677809"/>
            <a:ext cx="1667954" cy="833630"/>
          </a:xfrm>
          <a:prstGeom prst="curvedConnector3">
            <a:avLst>
              <a:gd name="adj1" fmla="val 2258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urved Connector 9"/>
          <p:cNvCxnSpPr>
            <a:stCxn id="4" idx="1"/>
          </p:cNvCxnSpPr>
          <p:nvPr/>
        </p:nvCxnSpPr>
        <p:spPr bwMode="auto">
          <a:xfrm rot="10800000" flipV="1">
            <a:off x="3059832" y="2786812"/>
            <a:ext cx="576064" cy="858212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urved Connector 14"/>
          <p:cNvCxnSpPr/>
          <p:nvPr/>
        </p:nvCxnSpPr>
        <p:spPr bwMode="auto">
          <a:xfrm>
            <a:off x="2915816" y="5229200"/>
            <a:ext cx="1073162" cy="100811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38911"/>
            <a:ext cx="1619672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79" y="0"/>
            <a:ext cx="3903560" cy="476672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0" y="4293097"/>
            <a:ext cx="414876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4" y="0"/>
            <a:ext cx="4245235" cy="171474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31" y="1714742"/>
            <a:ext cx="4501512" cy="2049624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 bwMode="auto">
          <a:xfrm rot="16200000" flipH="1">
            <a:off x="3961900" y="744602"/>
            <a:ext cx="1238070" cy="702209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2133"/>
            <a:ext cx="4229830" cy="311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2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eatField">
  <a:themeElements>
    <a:clrScheme name="Default Design 11">
      <a:dk1>
        <a:srgbClr val="1C1C1C"/>
      </a:dk1>
      <a:lt1>
        <a:srgbClr val="523E26"/>
      </a:lt1>
      <a:dk2>
        <a:srgbClr val="654A1D"/>
      </a:dk2>
      <a:lt2>
        <a:srgbClr val="2D2015"/>
      </a:lt2>
      <a:accent1>
        <a:srgbClr val="B1A59D"/>
      </a:accent1>
      <a:accent2>
        <a:srgbClr val="8F5F2F"/>
      </a:accent2>
      <a:accent3>
        <a:srgbClr val="B3AFAC"/>
      </a:accent3>
      <a:accent4>
        <a:srgbClr val="161616"/>
      </a:accent4>
      <a:accent5>
        <a:srgbClr val="D5CFCC"/>
      </a:accent5>
      <a:accent6>
        <a:srgbClr val="81552A"/>
      </a:accent6>
      <a:hlink>
        <a:srgbClr val="F4D700"/>
      </a:hlink>
      <a:folHlink>
        <a:srgbClr val="E7EBEB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CC9900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B98A00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C5B3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D4D4D4"/>
        </a:accent6>
        <a:hlink>
          <a:srgbClr val="CC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361B00"/>
        </a:lt1>
        <a:dk2>
          <a:srgbClr val="000099"/>
        </a:dk2>
        <a:lt2>
          <a:srgbClr val="333333"/>
        </a:lt2>
        <a:accent1>
          <a:srgbClr val="3366CC"/>
        </a:accent1>
        <a:accent2>
          <a:srgbClr val="F09A00"/>
        </a:accent2>
        <a:accent3>
          <a:srgbClr val="AAAACA"/>
        </a:accent3>
        <a:accent4>
          <a:srgbClr val="2D1500"/>
        </a:accent4>
        <a:accent5>
          <a:srgbClr val="ADB8E2"/>
        </a:accent5>
        <a:accent6>
          <a:srgbClr val="D98B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777777"/>
        </a:dk1>
        <a:lt1>
          <a:srgbClr val="926C00"/>
        </a:lt1>
        <a:dk2>
          <a:srgbClr val="686B5D"/>
        </a:dk2>
        <a:lt2>
          <a:srgbClr val="4D4D4D"/>
        </a:lt2>
        <a:accent1>
          <a:srgbClr val="B2B2B2"/>
        </a:accent1>
        <a:accent2>
          <a:srgbClr val="809EA8"/>
        </a:accent2>
        <a:accent3>
          <a:srgbClr val="B9BAB6"/>
        </a:accent3>
        <a:accent4>
          <a:srgbClr val="7C5B00"/>
        </a:accent4>
        <a:accent5>
          <a:srgbClr val="D5D5D5"/>
        </a:accent5>
        <a:accent6>
          <a:srgbClr val="738F98"/>
        </a:accent6>
        <a:hlink>
          <a:srgbClr val="FFCC66"/>
        </a:hlink>
        <a:folHlink>
          <a:srgbClr val="F7F3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5A58"/>
        </a:dk1>
        <a:lt1>
          <a:srgbClr val="CC9900"/>
        </a:lt1>
        <a:dk2>
          <a:srgbClr val="008080"/>
        </a:dk2>
        <a:lt2>
          <a:srgbClr val="006666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AE8200"/>
        </a:accent4>
        <a:accent5>
          <a:srgbClr val="AAB8B7"/>
        </a:accent5>
        <a:accent6>
          <a:srgbClr val="6264B4"/>
        </a:accent6>
        <a:hlink>
          <a:srgbClr val="FFC41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111111"/>
        </a:dk1>
        <a:lt1>
          <a:srgbClr val="800000"/>
        </a:lt1>
        <a:dk2>
          <a:srgbClr val="663300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0D0D0D"/>
        </a:accent4>
        <a:accent5>
          <a:srgbClr val="E2ADAA"/>
        </a:accent5>
        <a:accent6>
          <a:srgbClr val="AC6D56"/>
        </a:accent6>
        <a:hlink>
          <a:srgbClr val="FFCC66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1C1C1C"/>
        </a:dk1>
        <a:lt1>
          <a:srgbClr val="523E26"/>
        </a:lt1>
        <a:dk2>
          <a:srgbClr val="654A1D"/>
        </a:dk2>
        <a:lt2>
          <a:srgbClr val="2D2015"/>
        </a:lt2>
        <a:accent1>
          <a:srgbClr val="B1A59D"/>
        </a:accent1>
        <a:accent2>
          <a:srgbClr val="8F5F2F"/>
        </a:accent2>
        <a:accent3>
          <a:srgbClr val="B3AFAC"/>
        </a:accent3>
        <a:accent4>
          <a:srgbClr val="161616"/>
        </a:accent4>
        <a:accent5>
          <a:srgbClr val="D5CFCC"/>
        </a:accent5>
        <a:accent6>
          <a:srgbClr val="81552A"/>
        </a:accent6>
        <a:hlink>
          <a:srgbClr val="F4D700"/>
        </a:hlink>
        <a:folHlink>
          <a:srgbClr val="E7EB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52FAFE9-AC7A-441F-9E9B-E027E250BE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WheatField</Template>
  <TotalTime>162</TotalTime>
  <Words>97</Words>
  <Application>Microsoft Office PowerPoint</Application>
  <PresentationFormat>On-screen Show (4:3)</PresentationFormat>
  <Paragraphs>22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WheatField</vt:lpstr>
      <vt:lpstr>Using our peat bogs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our peat bogs</dc:title>
  <dc:creator>Sue Davis</dc:creator>
  <cp:lastModifiedBy>CR Teacher</cp:lastModifiedBy>
  <cp:revision>12</cp:revision>
  <cp:lastPrinted>1601-01-01T00:00:00Z</cp:lastPrinted>
  <dcterms:created xsi:type="dcterms:W3CDTF">2012-09-02T19:19:21Z</dcterms:created>
  <dcterms:modified xsi:type="dcterms:W3CDTF">2012-09-20T14:45:06Z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TC010721591033</vt:lpwstr>
  </property>
</Properties>
</file>