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5" r:id="rId4"/>
    <p:sldId id="264" r:id="rId5"/>
    <p:sldId id="257" r:id="rId6"/>
    <p:sldId id="258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3F02AED1-9611-40AF-8302-6325AC45C0AD}" type="datetimeFigureOut">
              <a:rPr lang="en-IE" smtClean="0"/>
              <a:t>30/08/2012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CEEC-C6A9-4E60-A6AA-19BBBA9F792E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Economic Activities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Chapter 49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484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8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" y="764704"/>
            <a:ext cx="9144000" cy="3024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948" y="5229200"/>
            <a:ext cx="83361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Economic activities = jobs = ways of earning money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407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69" y="3583"/>
            <a:ext cx="91450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FFFF00"/>
                </a:solidFill>
              </a:rPr>
              <a:t>Primary economic activities </a:t>
            </a:r>
            <a:r>
              <a:rPr lang="en-IE" sz="2400" dirty="0" smtClean="0"/>
              <a:t>are jobs that use the natural resources of the land.</a:t>
            </a:r>
          </a:p>
          <a:p>
            <a:r>
              <a:rPr lang="en-IE" sz="2400" dirty="0" smtClean="0"/>
              <a:t>These jobs include: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Farming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Fishing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Forestry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Mining</a:t>
            </a:r>
            <a:r>
              <a:rPr lang="en-IE" sz="2400" dirty="0" smtClean="0"/>
              <a:t>.</a:t>
            </a:r>
          </a:p>
          <a:p>
            <a:endParaRPr lang="en-IE" sz="2400" dirty="0"/>
          </a:p>
          <a:p>
            <a:r>
              <a:rPr lang="en-IE" sz="2400" b="1" u="sng" dirty="0" smtClean="0">
                <a:solidFill>
                  <a:srgbClr val="FFFF00"/>
                </a:solidFill>
              </a:rPr>
              <a:t>Secondary economic activities </a:t>
            </a:r>
            <a:r>
              <a:rPr lang="en-IE" sz="2400" dirty="0" smtClean="0"/>
              <a:t>are jobs where the primary resources are changed into something else.</a:t>
            </a:r>
          </a:p>
          <a:p>
            <a:r>
              <a:rPr lang="en-IE" sz="2400" dirty="0" smtClean="0"/>
              <a:t>These jobs include: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Manufacturing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Processing</a:t>
            </a:r>
          </a:p>
          <a:p>
            <a:endParaRPr lang="en-IE" sz="2400" dirty="0"/>
          </a:p>
          <a:p>
            <a:r>
              <a:rPr lang="en-IE" sz="2400" b="1" u="sng" dirty="0" smtClean="0">
                <a:solidFill>
                  <a:srgbClr val="FFFF00"/>
                </a:solidFill>
              </a:rPr>
              <a:t>Tertiary economic activities </a:t>
            </a:r>
            <a:r>
              <a:rPr lang="en-IE" sz="2400" dirty="0" smtClean="0"/>
              <a:t>involve various types of services.</a:t>
            </a:r>
          </a:p>
          <a:p>
            <a:r>
              <a:rPr lang="en-IE" sz="2400" dirty="0" smtClean="0"/>
              <a:t>These jobs include: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Shops/restaurants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Doctors</a:t>
            </a:r>
          </a:p>
        </p:txBody>
      </p:sp>
    </p:spTree>
    <p:extLst>
      <p:ext uri="{BB962C8B-B14F-4D97-AF65-F5344CB8AC3E}">
        <p14:creationId xmlns:p14="http://schemas.microsoft.com/office/powerpoint/2010/main" val="1141071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Chapter details to find:</a:t>
            </a:r>
          </a:p>
          <a:p>
            <a:endParaRPr lang="en-IE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3600" dirty="0" smtClean="0">
                <a:latin typeface="Times New Roman" pitchFamily="18" charset="0"/>
                <a:cs typeface="Times New Roman" pitchFamily="18" charset="0"/>
              </a:rPr>
              <a:t>What are economic activities?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3600" dirty="0" smtClean="0">
                <a:latin typeface="Times New Roman" pitchFamily="18" charset="0"/>
                <a:cs typeface="Times New Roman" pitchFamily="18" charset="0"/>
              </a:rPr>
              <a:t>Describe primary activities and give two jobs as examples.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3600" dirty="0" smtClean="0">
                <a:latin typeface="Times New Roman" pitchFamily="18" charset="0"/>
                <a:cs typeface="Times New Roman" pitchFamily="18" charset="0"/>
              </a:rPr>
              <a:t>Describe secondary activities and give two jobs as examples.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3600" dirty="0" smtClean="0">
                <a:latin typeface="Times New Roman" pitchFamily="18" charset="0"/>
                <a:cs typeface="Times New Roman" pitchFamily="18" charset="0"/>
              </a:rPr>
              <a:t>Describe tertiary activities and give two jobs as examples.</a:t>
            </a:r>
          </a:p>
        </p:txBody>
      </p:sp>
    </p:spTree>
    <p:extLst>
      <p:ext uri="{BB962C8B-B14F-4D97-AF65-F5344CB8AC3E}">
        <p14:creationId xmlns:p14="http://schemas.microsoft.com/office/powerpoint/2010/main" val="2984939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384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62"/>
            <a:ext cx="9124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Primary Economic Activities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85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19" y="2462"/>
            <a:ext cx="89805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Secondary Economic Activities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30" y="2462"/>
            <a:ext cx="9054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Tertiary Economic Activities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8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9" y="2060848"/>
            <a:ext cx="871296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9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7" y="1643577"/>
            <a:ext cx="849151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59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49</TotalTime>
  <Words>121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Kilter</vt:lpstr>
      <vt:lpstr>Economic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Activities</dc:title>
  <dc:creator>Sue Davis</dc:creator>
  <cp:lastModifiedBy>CR Teacher</cp:lastModifiedBy>
  <cp:revision>5</cp:revision>
  <dcterms:created xsi:type="dcterms:W3CDTF">2012-06-21T15:03:01Z</dcterms:created>
  <dcterms:modified xsi:type="dcterms:W3CDTF">2012-08-30T13:25:21Z</dcterms:modified>
</cp:coreProperties>
</file>