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2" r:id="rId16"/>
    <p:sldId id="270" r:id="rId17"/>
    <p:sldId id="271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89CA9-0809-4D2E-8D60-2D96345F7224}" type="datetimeFigureOut">
              <a:rPr lang="en-IE" smtClean="0"/>
              <a:t>13/11/2012</a:t>
            </a:fld>
            <a:endParaRPr lang="en-IE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856D264-C813-41C8-881C-421A4659FBED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89CA9-0809-4D2E-8D60-2D96345F7224}" type="datetimeFigureOut">
              <a:rPr lang="en-IE" smtClean="0"/>
              <a:t>13/11/2012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6D264-C813-41C8-881C-421A4659FBED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89CA9-0809-4D2E-8D60-2D96345F7224}" type="datetimeFigureOut">
              <a:rPr lang="en-IE" smtClean="0"/>
              <a:t>13/11/2012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6D264-C813-41C8-881C-421A4659FBED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89CA9-0809-4D2E-8D60-2D96345F7224}" type="datetimeFigureOut">
              <a:rPr lang="en-IE" smtClean="0"/>
              <a:t>13/11/2012</a:t>
            </a:fld>
            <a:endParaRPr lang="en-IE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IE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856D264-C813-41C8-881C-421A4659FBED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89CA9-0809-4D2E-8D60-2D96345F7224}" type="datetimeFigureOut">
              <a:rPr lang="en-IE" smtClean="0"/>
              <a:t>13/11/2012</a:t>
            </a:fld>
            <a:endParaRPr lang="en-IE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6D264-C813-41C8-881C-421A4659FBED}" type="slidenum">
              <a:rPr lang="en-IE" smtClean="0"/>
              <a:t>‹#›</a:t>
            </a:fld>
            <a:endParaRPr lang="en-IE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89CA9-0809-4D2E-8D60-2D96345F7224}" type="datetimeFigureOut">
              <a:rPr lang="en-IE" smtClean="0"/>
              <a:t>13/11/2012</a:t>
            </a:fld>
            <a:endParaRPr lang="en-IE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6D264-C813-41C8-881C-421A4659FBED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89CA9-0809-4D2E-8D60-2D96345F7224}" type="datetimeFigureOut">
              <a:rPr lang="en-IE" smtClean="0"/>
              <a:t>13/11/2012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F856D264-C813-41C8-881C-421A4659FBED}" type="slidenum">
              <a:rPr lang="en-IE" smtClean="0"/>
              <a:t>‹#›</a:t>
            </a:fld>
            <a:endParaRPr lang="en-IE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89CA9-0809-4D2E-8D60-2D96345F7224}" type="datetimeFigureOut">
              <a:rPr lang="en-IE" smtClean="0"/>
              <a:t>13/11/2012</a:t>
            </a:fld>
            <a:endParaRPr lang="en-IE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6D264-C813-41C8-881C-421A4659FBED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89CA9-0809-4D2E-8D60-2D96345F7224}" type="datetimeFigureOut">
              <a:rPr lang="en-IE" smtClean="0"/>
              <a:t>13/11/2012</a:t>
            </a:fld>
            <a:endParaRPr lang="en-IE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6D264-C813-41C8-881C-421A4659FBED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89CA9-0809-4D2E-8D60-2D96345F7224}" type="datetimeFigureOut">
              <a:rPr lang="en-IE" smtClean="0"/>
              <a:t>13/11/2012</a:t>
            </a:fld>
            <a:endParaRPr lang="en-IE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6D264-C813-41C8-881C-421A4659FBED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89CA9-0809-4D2E-8D60-2D96345F7224}" type="datetimeFigureOut">
              <a:rPr lang="en-IE" smtClean="0"/>
              <a:t>13/11/2012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6D264-C813-41C8-881C-421A4659FBED}" type="slidenum">
              <a:rPr lang="en-IE" smtClean="0"/>
              <a:t>‹#›</a:t>
            </a:fld>
            <a:endParaRPr lang="en-IE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A389CA9-0809-4D2E-8D60-2D96345F7224}" type="datetimeFigureOut">
              <a:rPr lang="en-IE" smtClean="0"/>
              <a:t>13/11/2012</a:t>
            </a:fld>
            <a:endParaRPr lang="en-IE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856D264-C813-41C8-881C-421A4659FBED}" type="slidenum">
              <a:rPr lang="en-IE" smtClean="0"/>
              <a:t>‹#›</a:t>
            </a:fld>
            <a:endParaRPr lang="en-IE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7" Type="http://schemas.openxmlformats.org/officeDocument/2006/relationships/image" Target="../media/image31.tmp"/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tmp"/><Relationship Id="rId5" Type="http://schemas.openxmlformats.org/officeDocument/2006/relationships/image" Target="../media/image29.tmp"/><Relationship Id="rId4" Type="http://schemas.openxmlformats.org/officeDocument/2006/relationships/image" Target="../media/image28.tm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tm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tm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1" y="-14001"/>
            <a:ext cx="92229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7152" y="-7640"/>
            <a:ext cx="8458200" cy="1222375"/>
          </a:xfrm>
        </p:spPr>
        <p:txBody>
          <a:bodyPr>
            <a:noAutofit/>
          </a:bodyPr>
          <a:lstStyle/>
          <a:p>
            <a:r>
              <a:rPr lang="en-IE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Aerial Photographs</a:t>
            </a:r>
            <a:br>
              <a:rPr lang="en-IE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</a:br>
            <a:endParaRPr lang="en-IE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951240"/>
            <a:ext cx="8458200" cy="914400"/>
          </a:xfrm>
        </p:spPr>
        <p:txBody>
          <a:bodyPr>
            <a:normAutofit/>
          </a:bodyPr>
          <a:lstStyle/>
          <a:p>
            <a:r>
              <a:rPr lang="en-IE" sz="4400" b="1" dirty="0" smtClean="0">
                <a:solidFill>
                  <a:srgbClr val="00B0F0"/>
                </a:solidFill>
              </a:rPr>
              <a:t>Chapter 27</a:t>
            </a:r>
            <a:endParaRPr lang="en-IE" sz="4400" b="1" dirty="0">
              <a:solidFill>
                <a:srgbClr val="00B0F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576594"/>
            <a:ext cx="993315" cy="126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110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21639"/>
            <a:ext cx="8928992" cy="5338771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62" y="116631"/>
            <a:ext cx="8645318" cy="118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5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7"/>
          <a:stretch/>
        </p:blipFill>
        <p:spPr>
          <a:xfrm>
            <a:off x="-36004" y="2169"/>
            <a:ext cx="9144000" cy="4354373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905" y="4356542"/>
            <a:ext cx="3600181" cy="250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9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39" y="21673"/>
            <a:ext cx="8280920" cy="1944216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155" y="21673"/>
            <a:ext cx="2736304" cy="390580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916" y="1965888"/>
            <a:ext cx="3382992" cy="48921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916" y="3040150"/>
            <a:ext cx="468053" cy="1684993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65889"/>
            <a:ext cx="5757915" cy="21111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230941"/>
            <a:ext cx="3772427" cy="362001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3347864" y="3021480"/>
            <a:ext cx="4248472" cy="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004048" y="3573016"/>
            <a:ext cx="1368152" cy="1656184"/>
          </a:xfrm>
          <a:prstGeom prst="straightConnector1">
            <a:avLst/>
          </a:prstGeom>
          <a:ln w="317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528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6632"/>
            <a:ext cx="7614836" cy="5760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536" y="836712"/>
            <a:ext cx="86409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smtClean="0">
                <a:latin typeface="Times New Roman" pitchFamily="18" charset="0"/>
                <a:cs typeface="Times New Roman" pitchFamily="18" charset="0"/>
              </a:rPr>
              <a:t>Rule 1: The top of a map is always north, so lay this on the table correctly in front of you.</a:t>
            </a:r>
          </a:p>
          <a:p>
            <a:endParaRPr lang="en-IE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IE" sz="2400" dirty="0" smtClean="0">
                <a:latin typeface="Times New Roman" pitchFamily="18" charset="0"/>
                <a:cs typeface="Times New Roman" pitchFamily="18" charset="0"/>
              </a:rPr>
              <a:t>Rule 2: Find the approx. area shown in the photo and lightly outline this area on the map.</a:t>
            </a:r>
          </a:p>
          <a:p>
            <a:endParaRPr lang="en-IE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IE" sz="2400" dirty="0" smtClean="0">
                <a:latin typeface="Times New Roman" pitchFamily="18" charset="0"/>
                <a:cs typeface="Times New Roman" pitchFamily="18" charset="0"/>
              </a:rPr>
              <a:t>Rule 3: Now, in the area you have marked on the map / and looking at the photograph, can you see any large obvious feature?</a:t>
            </a:r>
          </a:p>
          <a:p>
            <a:endParaRPr lang="en-IE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IE" sz="2400" dirty="0" smtClean="0">
                <a:latin typeface="Times New Roman" pitchFamily="18" charset="0"/>
                <a:cs typeface="Times New Roman" pitchFamily="18" charset="0"/>
              </a:rPr>
              <a:t>Rule 4: Turn the PHOTOGRAPH in whatever direction it takes for this feature to be in the same direction on the map.</a:t>
            </a:r>
          </a:p>
          <a:p>
            <a:endParaRPr lang="en-IE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IE" sz="2400" dirty="0" smtClean="0">
                <a:latin typeface="Times New Roman" pitchFamily="18" charset="0"/>
                <a:cs typeface="Times New Roman" pitchFamily="18" charset="0"/>
              </a:rPr>
              <a:t>Rule 5: Keeping the map and photo side by side, the top of the map is north and so should the photo now it is matching the map.</a:t>
            </a:r>
          </a:p>
        </p:txBody>
      </p:sp>
    </p:spTree>
    <p:extLst>
      <p:ext uri="{BB962C8B-B14F-4D97-AF65-F5344CB8AC3E}">
        <p14:creationId xmlns:p14="http://schemas.microsoft.com/office/powerpoint/2010/main" val="413227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699498" cy="3312368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376300" cy="432048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80882" y="2063934"/>
            <a:ext cx="3793724" cy="551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3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50473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5301208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On a photograph you might </a:t>
            </a:r>
            <a:r>
              <a:rPr lang="en-IE" b="1" dirty="0" smtClean="0">
                <a:solidFill>
                  <a:srgbClr val="FF0000"/>
                </a:solidFill>
              </a:rPr>
              <a:t>see</a:t>
            </a:r>
            <a:r>
              <a:rPr lang="en-IE" dirty="0" smtClean="0"/>
              <a:t> a castle, outline of a </a:t>
            </a:r>
            <a:r>
              <a:rPr lang="en-IE" dirty="0" err="1" smtClean="0"/>
              <a:t>ringfort</a:t>
            </a:r>
            <a:r>
              <a:rPr lang="en-IE" dirty="0" smtClean="0"/>
              <a:t> or a dolmen.</a:t>
            </a:r>
          </a:p>
          <a:p>
            <a:r>
              <a:rPr lang="en-IE" dirty="0" smtClean="0"/>
              <a:t>On a map you would </a:t>
            </a:r>
            <a:r>
              <a:rPr lang="en-IE" b="1" dirty="0" smtClean="0">
                <a:solidFill>
                  <a:srgbClr val="FF0000"/>
                </a:solidFill>
              </a:rPr>
              <a:t>read</a:t>
            </a:r>
            <a:r>
              <a:rPr lang="en-IE" dirty="0" smtClean="0"/>
              <a:t> the symbols or words for each of the above….what are they?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65611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2758"/>
            <a:ext cx="8179539" cy="66486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75857" y="1340768"/>
            <a:ext cx="1152128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Left Arrow 3"/>
          <p:cNvSpPr/>
          <p:nvPr/>
        </p:nvSpPr>
        <p:spPr>
          <a:xfrm>
            <a:off x="4557313" y="1330017"/>
            <a:ext cx="1728192" cy="4320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 rot="20649538">
            <a:off x="7096596" y="5685416"/>
            <a:ext cx="19547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revise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6917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61"/>
          <a:stretch/>
        </p:blipFill>
        <p:spPr>
          <a:xfrm>
            <a:off x="107504" y="30494"/>
            <a:ext cx="3960440" cy="1820152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485" y="1952400"/>
            <a:ext cx="5811061" cy="488700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44"/>
          <a:stretch/>
        </p:blipFill>
        <p:spPr bwMode="auto">
          <a:xfrm>
            <a:off x="4888657" y="404664"/>
            <a:ext cx="4103687" cy="126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4139952" y="764704"/>
            <a:ext cx="576064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02567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858" y="0"/>
            <a:ext cx="4410691" cy="6851867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28" y="0"/>
            <a:ext cx="4735286" cy="686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029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20" y="194811"/>
            <a:ext cx="8125960" cy="64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626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6632"/>
            <a:ext cx="6408712" cy="15151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3528" y="2348880"/>
            <a:ext cx="24117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Vertical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64088" y="2348880"/>
            <a:ext cx="25010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Oblique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1259632" y="3272210"/>
            <a:ext cx="720080" cy="29651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Down Arrow 6"/>
          <p:cNvSpPr/>
          <p:nvPr/>
        </p:nvSpPr>
        <p:spPr>
          <a:xfrm rot="19119254">
            <a:off x="7059636" y="2877698"/>
            <a:ext cx="720080" cy="34429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3053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396610"/>
              </p:ext>
            </p:extLst>
          </p:nvPr>
        </p:nvGraphicFramePr>
        <p:xfrm>
          <a:off x="179512" y="1057474"/>
          <a:ext cx="8784976" cy="5611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488"/>
                <a:gridCol w="4392488"/>
              </a:tblGrid>
              <a:tr h="701486">
                <a:tc>
                  <a:txBody>
                    <a:bodyPr/>
                    <a:lstStyle/>
                    <a:p>
                      <a:pPr algn="ctr"/>
                      <a:r>
                        <a:rPr lang="en-IE" dirty="0" smtClean="0"/>
                        <a:t>Ordnance Survey Maps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 smtClean="0"/>
                        <a:t>Aerial</a:t>
                      </a:r>
                      <a:r>
                        <a:rPr lang="en-IE" baseline="0" dirty="0" smtClean="0"/>
                        <a:t> Photographs</a:t>
                      </a:r>
                      <a:endParaRPr lang="en-IE" dirty="0"/>
                    </a:p>
                  </a:txBody>
                  <a:tcPr/>
                </a:tc>
              </a:tr>
              <a:tr h="701486"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</a:tr>
              <a:tr h="701486"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</a:tr>
              <a:tr h="701486"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</a:tr>
              <a:tr h="701486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</a:tr>
              <a:tr h="701486"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</a:tr>
              <a:tr h="701486"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</a:tr>
              <a:tr h="701486"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20068" y="116632"/>
            <a:ext cx="83176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Main map and photo topics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7944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102678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3419"/>
            <a:ext cx="4032447" cy="3285581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529776"/>
            <a:ext cx="4032447" cy="321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1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419713" cy="6480720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16632"/>
            <a:ext cx="4474419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13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6009951" cy="4900883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455" y="116632"/>
            <a:ext cx="3003059" cy="490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8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082" y="116632"/>
            <a:ext cx="6829836" cy="6624735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3347864" y="116632"/>
            <a:ext cx="144016" cy="662473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6632"/>
            <a:ext cx="182563" cy="663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1157082" y="2276872"/>
            <a:ext cx="682983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157082" y="4437112"/>
            <a:ext cx="682983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23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466" y="116631"/>
            <a:ext cx="4152002" cy="6679585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78976"/>
            <a:ext cx="4741960" cy="441712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82" y="764704"/>
            <a:ext cx="4462066" cy="411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1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80256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750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30195"/>
            <a:ext cx="4464497" cy="4813285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189" y="114706"/>
            <a:ext cx="4320480" cy="5746381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35" y="5085184"/>
            <a:ext cx="4466029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80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125</TotalTime>
  <Words>183</Words>
  <Application>Microsoft Office PowerPoint</Application>
  <PresentationFormat>On-screen Show (4:3)</PresentationFormat>
  <Paragraphs>19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Trek</vt:lpstr>
      <vt:lpstr>Aerial Photographs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Aerial Photographs</dc:title>
  <dc:creator>Sue Davis</dc:creator>
  <cp:lastModifiedBy>CR Teacher</cp:lastModifiedBy>
  <cp:revision>9</cp:revision>
  <dcterms:created xsi:type="dcterms:W3CDTF">2012-10-23T16:25:20Z</dcterms:created>
  <dcterms:modified xsi:type="dcterms:W3CDTF">2012-11-13T16:15:32Z</dcterms:modified>
</cp:coreProperties>
</file>