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2"/>
  </p:sldMasterIdLst>
  <p:notesMasterIdLst>
    <p:notesMasterId r:id="rId22"/>
  </p:notesMasterIdLst>
  <p:sldIdLst>
    <p:sldId id="256" r:id="rId3"/>
    <p:sldId id="263" r:id="rId4"/>
    <p:sldId id="262" r:id="rId5"/>
    <p:sldId id="257" r:id="rId6"/>
    <p:sldId id="258" r:id="rId7"/>
    <p:sldId id="259" r:id="rId8"/>
    <p:sldId id="260" r:id="rId9"/>
    <p:sldId id="261" r:id="rId10"/>
    <p:sldId id="264" r:id="rId11"/>
    <p:sldId id="265" r:id="rId12"/>
    <p:sldId id="270" r:id="rId13"/>
    <p:sldId id="272" r:id="rId14"/>
    <p:sldId id="271" r:id="rId15"/>
    <p:sldId id="268" r:id="rId16"/>
    <p:sldId id="267" r:id="rId17"/>
    <p:sldId id="266" r:id="rId18"/>
    <p:sldId id="269" r:id="rId19"/>
    <p:sldId id="273" r:id="rId20"/>
    <p:sldId id="274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EFCA3E-F50C-4486-AC94-42223638740B}" type="datetimeFigureOut">
              <a:rPr lang="en-US" smtClean="0"/>
              <a:pPr/>
              <a:t>9/1/2012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9309F0-2EE6-4F27-AF71-A2CFE74BD6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161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9309F0-2EE6-4F27-AF71-A2CFE74BD601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685800"/>
            <a:ext cx="7772400" cy="14700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86200" y="3200400"/>
            <a:ext cx="5257800" cy="990600"/>
          </a:xfrm>
        </p:spPr>
        <p:txBody>
          <a:bodyPr anchor="ctr" anchorCtr="0"/>
          <a:lstStyle>
            <a:lvl1pPr marL="0" indent="0" algn="ctr">
              <a:buNone/>
              <a:defRPr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3BF79-F614-4249-B196-BC2C63D6DCD8}" type="datetimeFigureOut">
              <a:rPr lang="en-US" smtClean="0"/>
              <a:pPr/>
              <a:t>9/1/2012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953FE-008D-4B84-AA16-12880D631E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3BF79-F614-4249-B196-BC2C63D6DCD8}" type="datetimeFigureOut">
              <a:rPr lang="en-US" smtClean="0"/>
              <a:pPr/>
              <a:t>9/1/2012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953FE-008D-4B84-AA16-12880D631E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3BF79-F614-4249-B196-BC2C63D6DCD8}" type="datetimeFigureOut">
              <a:rPr lang="en-US" smtClean="0"/>
              <a:pPr/>
              <a:t>9/1/2012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953FE-008D-4B84-AA16-12880D631E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3BF79-F614-4249-B196-BC2C63D6DCD8}" type="datetimeFigureOut">
              <a:rPr lang="en-US" smtClean="0"/>
              <a:pPr/>
              <a:t>9/1/2012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953FE-008D-4B84-AA16-12880D631E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3BF79-F614-4249-B196-BC2C63D6DCD8}" type="datetimeFigureOut">
              <a:rPr lang="en-US" smtClean="0"/>
              <a:pPr/>
              <a:t>9/1/2012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953FE-008D-4B84-AA16-12880D631E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525" y="-6350"/>
            <a:ext cx="9163050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5200" y="274638"/>
            <a:ext cx="1676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274638"/>
            <a:ext cx="7010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3BF79-F614-4249-B196-BC2C63D6DCD8}" type="datetimeFigureOut">
              <a:rPr lang="en-US" smtClean="0"/>
              <a:pPr/>
              <a:t>9/1/2012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953FE-008D-4B84-AA16-12880D631E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876" y="635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28600" y="-6350"/>
            <a:ext cx="9388476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28600"/>
            <a:ext cx="7620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297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3BF79-F614-4249-B196-BC2C63D6DCD8}" type="datetimeFigureOut">
              <a:rPr lang="en-US" smtClean="0"/>
              <a:pPr/>
              <a:t>9/1/2012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953FE-008D-4B84-AA16-12880D631E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247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28600"/>
            <a:ext cx="7620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297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3BF79-F614-4249-B196-BC2C63D6DCD8}" type="datetimeFigureOut">
              <a:rPr lang="en-US" smtClean="0"/>
              <a:pPr/>
              <a:t>9/1/2012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953FE-008D-4B84-AA16-12880D631E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3BF79-F614-4249-B196-BC2C63D6DCD8}" type="datetimeFigureOut">
              <a:rPr lang="en-US" smtClean="0"/>
              <a:pPr/>
              <a:t>9/1/2012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953FE-008D-4B84-AA16-12880D631E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PPP_SGLOB_TLE_Western_Hemishper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3BF79-F614-4249-B196-BC2C63D6DCD8}" type="datetimeFigureOut">
              <a:rPr lang="en-US" smtClean="0"/>
              <a:pPr/>
              <a:t>9/1/2012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953FE-008D-4B84-AA16-12880D631E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3BF79-F614-4249-B196-BC2C63D6DCD8}" type="datetimeFigureOut">
              <a:rPr lang="en-US" smtClean="0"/>
              <a:pPr/>
              <a:t>9/1/2012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953FE-008D-4B84-AA16-12880D631E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3BF79-F614-4249-B196-BC2C63D6DCD8}" type="datetimeFigureOut">
              <a:rPr lang="en-US" smtClean="0"/>
              <a:pPr/>
              <a:t>9/1/2012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953FE-008D-4B84-AA16-12880D631E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3BF79-F614-4249-B196-BC2C63D6DCD8}" type="datetimeFigureOut">
              <a:rPr lang="en-US" smtClean="0"/>
              <a:pPr/>
              <a:t>9/1/2012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953FE-008D-4B84-AA16-12880D631E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3BF79-F614-4249-B196-BC2C63D6DCD8}" type="datetimeFigureOut">
              <a:rPr lang="en-US" smtClean="0"/>
              <a:pPr/>
              <a:t>9/1/2012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953FE-008D-4B84-AA16-12880D631E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Microsoft_2007__TXT_0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8229600" cy="4449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03BF79-F614-4249-B196-BC2C63D6DCD8}" type="datetimeFigureOut">
              <a:rPr lang="en-US" smtClean="0"/>
              <a:pPr/>
              <a:t>9/1/2012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A953FE-008D-4B84-AA16-12880D631E9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4" r:id="rId2"/>
    <p:sldLayoutId id="2147483663" r:id="rId3"/>
    <p:sldLayoutId id="2147483662" r:id="rId4"/>
    <p:sldLayoutId id="214748367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  <p:txStyles>
    <p:titleStyle>
      <a:lvl1pPr algn="ctr" defTabSz="914400" rtl="0" eaLnBrk="1" latinLnBrk="0" hangingPunct="1">
        <a:spcBef>
          <a:spcPct val="0"/>
        </a:spcBef>
        <a:buNone/>
        <a:defRPr lang="en-US" sz="4400" b="1" kern="1200" smtClean="0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mp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mp"/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mp"/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mp"/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3.png"/><Relationship Id="rId4" Type="http://schemas.openxmlformats.org/officeDocument/2006/relationships/image" Target="../media/image12.tm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mp"/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0.tm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Scale (ordnance survey maps)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Chapter 25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6"/>
          <a:stretch/>
        </p:blipFill>
        <p:spPr>
          <a:xfrm>
            <a:off x="179512" y="260648"/>
            <a:ext cx="8784976" cy="602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559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5536" y="591834"/>
            <a:ext cx="792088" cy="792088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235" y="1383922"/>
            <a:ext cx="828675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236" y="2212597"/>
            <a:ext cx="828675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234" y="3041272"/>
            <a:ext cx="828675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869947"/>
            <a:ext cx="828675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694283"/>
            <a:ext cx="828675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43" y="5522958"/>
            <a:ext cx="828675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331640" y="5583352"/>
            <a:ext cx="436497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Beach </a:t>
            </a:r>
            <a:r>
              <a:rPr 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/ Sandy areas</a:t>
            </a:r>
            <a:endParaRPr lang="en-US" sz="40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31640" y="4754677"/>
            <a:ext cx="353776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Low water mark</a:t>
            </a:r>
            <a:endParaRPr lang="en-US" sz="40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31640" y="3930341"/>
            <a:ext cx="363272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High water mark</a:t>
            </a:r>
            <a:endParaRPr lang="en-US" sz="40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57105" y="3101666"/>
            <a:ext cx="504952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Land below 200 metres</a:t>
            </a:r>
            <a:endParaRPr lang="en-US" sz="40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61839" y="2272991"/>
            <a:ext cx="347736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200-400 metres</a:t>
            </a:r>
            <a:endParaRPr lang="en-US" sz="40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31640" y="1444316"/>
            <a:ext cx="503785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Land above 400 metres</a:t>
            </a:r>
            <a:endParaRPr lang="en-US" sz="40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361839" y="633935"/>
            <a:ext cx="503785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Land above 600 metres</a:t>
            </a:r>
            <a:endParaRPr lang="en-US" sz="40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12341" y="68614"/>
            <a:ext cx="367094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28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Height of land in colour</a:t>
            </a:r>
            <a:endParaRPr lang="en-US" sz="2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25025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69050" y="2967335"/>
            <a:ext cx="40059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Contour lines</a:t>
            </a:r>
            <a:endParaRPr lang="en-US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6486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4514"/>
            <a:ext cx="8807152" cy="6621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819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12" y="1124744"/>
            <a:ext cx="8678487" cy="496321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7070" y="188640"/>
            <a:ext cx="838191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Contour lines and types of slope</a:t>
            </a:r>
            <a:endParaRPr lang="en-US" sz="4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22226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64467" y="2967335"/>
            <a:ext cx="54150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Symbols on a map</a:t>
            </a:r>
            <a:endParaRPr lang="en-US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55182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16632"/>
            <a:ext cx="5325268" cy="3168352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1" y="3428999"/>
            <a:ext cx="5293433" cy="3096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485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" r="1304"/>
          <a:stretch/>
        </p:blipFill>
        <p:spPr>
          <a:xfrm>
            <a:off x="44298" y="116632"/>
            <a:ext cx="8988865" cy="2880320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9" y="3140968"/>
            <a:ext cx="8988864" cy="296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672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3319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5261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11356" y="2967335"/>
            <a:ext cx="47212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Grid References</a:t>
            </a:r>
            <a:endParaRPr lang="en-US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39679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0"/>
            <a:ext cx="8885378" cy="33843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504" y="3933056"/>
            <a:ext cx="88853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dirty="0" smtClean="0"/>
              <a:t>Each map we will study will have a large letter in blue (sometimes more!).  These letters show us where in Ireland the map is of.  What letters above will be on maps of Wexford.  </a:t>
            </a:r>
            <a:endParaRPr lang="en-IE" sz="3600" dirty="0"/>
          </a:p>
        </p:txBody>
      </p:sp>
      <p:sp>
        <p:nvSpPr>
          <p:cNvPr id="4" name="Up Arrow 3"/>
          <p:cNvSpPr/>
          <p:nvPr/>
        </p:nvSpPr>
        <p:spPr>
          <a:xfrm>
            <a:off x="1475656" y="2564904"/>
            <a:ext cx="648072" cy="1368152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79326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3" t="43412" r="53323"/>
          <a:stretch/>
        </p:blipFill>
        <p:spPr>
          <a:xfrm>
            <a:off x="107504" y="116632"/>
            <a:ext cx="5256586" cy="4608512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435665"/>
            <a:ext cx="3923929" cy="3791479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6300192" y="1340768"/>
            <a:ext cx="0" cy="5517232"/>
          </a:xfrm>
          <a:prstGeom prst="straightConnector1">
            <a:avLst/>
          </a:prstGeom>
          <a:ln w="38100">
            <a:solidFill>
              <a:schemeClr val="bg2">
                <a:lumMod val="7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644008" y="5030421"/>
            <a:ext cx="4499992" cy="108012"/>
          </a:xfrm>
          <a:prstGeom prst="straightConnector1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6300192" y="1497558"/>
            <a:ext cx="25798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eastings</a:t>
            </a:r>
            <a:endParaRPr lang="en-US" sz="5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700498" y="4622762"/>
            <a:ext cx="29915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northings</a:t>
            </a:r>
            <a:endParaRPr lang="en-US" sz="5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83997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116632"/>
            <a:ext cx="8928993" cy="2232248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2" y="2492896"/>
            <a:ext cx="4320481" cy="2046193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374" y="2492896"/>
            <a:ext cx="4494122" cy="436510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5178029"/>
            <a:ext cx="6591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249484" y="4919262"/>
            <a:ext cx="0" cy="1182097"/>
          </a:xfrm>
          <a:prstGeom prst="straightConnector1">
            <a:avLst/>
          </a:prstGeom>
          <a:ln w="50800">
            <a:solidFill>
              <a:schemeClr val="tx2">
                <a:lumMod val="60000"/>
                <a:lumOff val="40000"/>
              </a:schemeClr>
            </a:solidFill>
            <a:headEnd type="arrow"/>
            <a:tailEnd type="arrow"/>
          </a:ln>
          <a:effectLst>
            <a:outerShdw blurRad="50800" dist="50800" dir="5400000" algn="ctr" rotWithShape="0">
              <a:srgbClr val="FF0000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49725" y="4731687"/>
            <a:ext cx="536575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607557" y="5934670"/>
            <a:ext cx="34179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L       E      N</a:t>
            </a:r>
            <a:endParaRPr lang="en-US" sz="5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33704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531" y="5262378"/>
            <a:ext cx="3501739" cy="1579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869" y="116630"/>
            <a:ext cx="5295444" cy="5145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644400" y="1484784"/>
            <a:ext cx="1151736" cy="1204720"/>
          </a:xfrm>
          <a:prstGeom prst="rect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5194163" y="2297654"/>
            <a:ext cx="0" cy="3147570"/>
          </a:xfrm>
          <a:prstGeom prst="straightConnector1">
            <a:avLst/>
          </a:prstGeom>
          <a:ln w="50800">
            <a:solidFill>
              <a:srgbClr val="FFFF00"/>
            </a:solidFill>
            <a:tailEnd type="arrow"/>
          </a:ln>
          <a:effectLst>
            <a:outerShdw blurRad="50800" dist="50800" dir="5400000" algn="ctr" rotWithShape="0">
              <a:srgbClr val="FF0000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601" y="235421"/>
            <a:ext cx="1201737" cy="124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759" y="2629437"/>
            <a:ext cx="1201737" cy="124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7743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" r="1211"/>
          <a:stretch/>
        </p:blipFill>
        <p:spPr>
          <a:xfrm>
            <a:off x="124691" y="260648"/>
            <a:ext cx="8908474" cy="528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843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7" y="188640"/>
            <a:ext cx="8978245" cy="5976664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4427984" y="188640"/>
            <a:ext cx="0" cy="5976664"/>
          </a:xfrm>
          <a:prstGeom prst="line">
            <a:avLst/>
          </a:prstGeom>
          <a:ln w="508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82877" y="5445224"/>
            <a:ext cx="8978245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4103948" y="5085184"/>
            <a:ext cx="648071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6" y="6130667"/>
            <a:ext cx="8978245" cy="275277"/>
          </a:xfrm>
          <a:prstGeom prst="rect">
            <a:avLst/>
          </a:prstGeom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60"/>
          <a:stretch/>
        </p:blipFill>
        <p:spPr>
          <a:xfrm>
            <a:off x="15004" y="3176973"/>
            <a:ext cx="283043" cy="294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59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54276" y="2967335"/>
            <a:ext cx="42354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H</a:t>
            </a:r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eight of land</a:t>
            </a:r>
            <a:endParaRPr lang="en-US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43551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tionPro_WesternHemisphere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1DD60D30-713E-453E-94E8-1A13EB413CC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PresentationPro_WesternHemisphere</Template>
  <TotalTime>0</TotalTime>
  <Words>99</Words>
  <Application>Microsoft Office PowerPoint</Application>
  <PresentationFormat>On-screen Show (4:3)</PresentationFormat>
  <Paragraphs>21</Paragraphs>
  <Slides>19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PresentationPro_WesternHemisphere</vt:lpstr>
      <vt:lpstr>Scale (ordnance survey maps)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2012-08-30T18:33:05Z</dcterms:created>
  <dcterms:modified xsi:type="dcterms:W3CDTF">2012-09-01T20:27:17Z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TC102413949990</vt:lpwstr>
  </property>
</Properties>
</file>